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  <p:embeddedFont>
      <p:font typeface="Raleway" pitchFamily="2" charset="0"/>
      <p:regular r:id="rId32"/>
      <p:bold r:id="rId33"/>
      <p:italic r:id="rId34"/>
      <p:boldItalic r:id="rId35"/>
    </p:embeddedFont>
    <p:embeddedFont>
      <p:font typeface="Source Sans Pro" panose="020B0503030403020204" pitchFamily="3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50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FB68894D-B99B-48ED-8B90-5EB819C8D0EC}"/>
    <pc:docChg chg="modSld">
      <pc:chgData name="Jill Jones" userId="18e2199af911abfd" providerId="LiveId" clId="{FB68894D-B99B-48ED-8B90-5EB819C8D0EC}" dt="2025-05-07T17:38:31.690" v="14" actId="20577"/>
      <pc:docMkLst>
        <pc:docMk/>
      </pc:docMkLst>
      <pc:sldChg chg="modSp mod">
        <pc:chgData name="Jill Jones" userId="18e2199af911abfd" providerId="LiveId" clId="{FB68894D-B99B-48ED-8B90-5EB819C8D0EC}" dt="2025-05-07T17:38:31.690" v="14" actId="20577"/>
        <pc:sldMkLst>
          <pc:docMk/>
          <pc:sldMk cId="0" sldId="275"/>
        </pc:sldMkLst>
        <pc:spChg chg="mod">
          <ac:chgData name="Jill Jones" userId="18e2199af911abfd" providerId="LiveId" clId="{FB68894D-B99B-48ED-8B90-5EB819C8D0EC}" dt="2025-05-07T17:38:31.690" v="14" actId="20577"/>
          <ac:spMkLst>
            <pc:docMk/>
            <pc:sldMk cId="0" sldId="275"/>
            <ac:spMk id="20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0286ba2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0286ba2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4b52342a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4b52342a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8dcd1ceb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78dcd1ceb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8dcd1ceb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78dcd1ceb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8dcd1ceb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8dcd1ceb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8dcd1ceb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78dcd1ceb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4b52342a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4b52342a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4b52342a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4b52342a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0286ba20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80286ba20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4b52342a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04b52342a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4b52342a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04b52342a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4b52342a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04b52342a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ef4d54af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ef4d54af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0286ba2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0286ba2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4b52342a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4b52342a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4b52342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4b52342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0286ba2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0286ba20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4b52342a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4b52342a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4b52342a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04b52342a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B21ZobkYuk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topea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JPG image files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extension for Mission 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JPG image useable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453375" y="839825"/>
            <a:ext cx="6943200" cy="3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Export the image as a JPG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File → Export as…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Choose JPG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l="1881" t="15101" r="72997" b="21498"/>
          <a:stretch/>
        </p:blipFill>
        <p:spPr>
          <a:xfrm>
            <a:off x="5793075" y="893775"/>
            <a:ext cx="2297002" cy="326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2"/>
          <p:cNvCxnSpPr/>
          <p:nvPr/>
        </p:nvCxnSpPr>
        <p:spPr>
          <a:xfrm>
            <a:off x="4432875" y="1785550"/>
            <a:ext cx="2846400" cy="1053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453375" y="216425"/>
            <a:ext cx="8379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JPG image useable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453375" y="839825"/>
            <a:ext cx="6943200" cy="3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Export the image as a JPG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Give the image a simple name (no spaces)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Save it where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find it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best location is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 the computer or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flash drive so you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 easily upload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 the CodeX.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595" y="2001050"/>
            <a:ext cx="4931626" cy="2759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3"/>
          <p:cNvCxnSpPr/>
          <p:nvPr/>
        </p:nvCxnSpPr>
        <p:spPr>
          <a:xfrm>
            <a:off x="4457425" y="1846925"/>
            <a:ext cx="2628000" cy="6744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" name="Google Shape;141;p23"/>
          <p:cNvSpPr/>
          <p:nvPr/>
        </p:nvSpPr>
        <p:spPr>
          <a:xfrm>
            <a:off x="8276250" y="3613950"/>
            <a:ext cx="282300" cy="233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CodeX needs to be writable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500" y="1745925"/>
            <a:ext cx="4836400" cy="33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397850" y="1133425"/>
            <a:ext cx="6220500" cy="3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Put your CodeX into USB-writable mode (</a:t>
            </a:r>
            <a:r>
              <a:rPr lang="en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video demonstration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CodeX must be </a:t>
            </a:r>
            <a:br>
              <a:rPr lang="en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connected to your computer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Press and hold the </a:t>
            </a:r>
            <a:br>
              <a:rPr lang="en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L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buttons and keep </a:t>
            </a:r>
            <a:br>
              <a:rPr lang="en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holding them down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Reach around the back and </a:t>
            </a:r>
            <a:br>
              <a:rPr lang="en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briefly press the RESET button </a:t>
            </a:r>
            <a:br>
              <a:rPr lang="en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(press and release) 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CodeX needs to be writable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225050" y="1025075"/>
            <a:ext cx="4956000" cy="3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Keep holding buttons </a:t>
            </a:r>
            <a:r>
              <a:rPr lang="en" sz="2000" b="1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" sz="2000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000" b="1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L</a:t>
            </a:r>
            <a:r>
              <a:rPr lang="en" sz="2000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 until you see the red LEDs light up from </a:t>
            </a:r>
            <a:r>
              <a:rPr lang="en" sz="2000" i="1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" sz="2000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 to </a:t>
            </a:r>
            <a:r>
              <a:rPr lang="en" sz="2000" i="1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lang="en" sz="2000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 in right-to-left order.</a:t>
            </a:r>
            <a:endParaRPr sz="2000">
              <a:solidFill>
                <a:srgbClr val="404040"/>
              </a:solidFill>
              <a:highlight>
                <a:srgbClr val="FCFCFC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You will see a </a:t>
            </a:r>
            <a:r>
              <a:rPr lang="en" sz="2000" i="1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double-flash</a:t>
            </a:r>
            <a:r>
              <a:rPr lang="en" sz="2000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 of ALL red LEDs to confirm the filesystem is in USB-writable mode.</a:t>
            </a:r>
            <a:endParaRPr sz="2000">
              <a:solidFill>
                <a:srgbClr val="404040"/>
              </a:solidFill>
              <a:highlight>
                <a:srgbClr val="FCFCFC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Now release </a:t>
            </a:r>
            <a:r>
              <a:rPr lang="en" sz="2000" b="1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L</a:t>
            </a:r>
            <a:r>
              <a:rPr lang="en" sz="2000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000" b="1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" sz="2000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solidFill>
                <a:srgbClr val="404040"/>
              </a:solidFill>
              <a:highlight>
                <a:srgbClr val="FCFCFC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04040"/>
                </a:solidFill>
                <a:highlight>
                  <a:srgbClr val="FCFCFC"/>
                </a:highlight>
                <a:latin typeface="Proxima Nova"/>
                <a:ea typeface="Proxima Nova"/>
                <a:cs typeface="Proxima Nova"/>
                <a:sym typeface="Proxima Nova"/>
              </a:rPr>
              <a:t>You are ready to upload your CodeX files</a:t>
            </a:r>
            <a:endParaRPr sz="2000">
              <a:solidFill>
                <a:srgbClr val="404040"/>
              </a:solidFill>
              <a:highlight>
                <a:srgbClr val="FCFCFC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55" name="Google Shape;155;p25"/>
          <p:cNvGrpSpPr/>
          <p:nvPr/>
        </p:nvGrpSpPr>
        <p:grpSpPr>
          <a:xfrm>
            <a:off x="5065814" y="1025029"/>
            <a:ext cx="3892935" cy="2846938"/>
            <a:chOff x="5387600" y="1025075"/>
            <a:chExt cx="3571500" cy="2508979"/>
          </a:xfrm>
        </p:grpSpPr>
        <p:pic>
          <p:nvPicPr>
            <p:cNvPr id="156" name="Google Shape;156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87600" y="1025075"/>
              <a:ext cx="3571500" cy="25089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25"/>
            <p:cNvSpPr/>
            <p:nvPr/>
          </p:nvSpPr>
          <p:spPr>
            <a:xfrm>
              <a:off x="6751825" y="2496175"/>
              <a:ext cx="1213500" cy="2058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397850" y="904825"/>
            <a:ext cx="6388200" cy="3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Upload your image files to the CodeX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 a “pics” folder in the CodeX file system.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Upload your images to the folder.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61" y="2385275"/>
            <a:ext cx="7910873" cy="25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/>
          <p:nvPr/>
        </p:nvSpPr>
        <p:spPr>
          <a:xfrm>
            <a:off x="716750" y="3410125"/>
            <a:ext cx="1360200" cy="1664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26"/>
          <p:cNvCxnSpPr/>
          <p:nvPr/>
        </p:nvCxnSpPr>
        <p:spPr>
          <a:xfrm>
            <a:off x="2231650" y="4025300"/>
            <a:ext cx="3528000" cy="18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26"/>
          <p:cNvSpPr/>
          <p:nvPr/>
        </p:nvSpPr>
        <p:spPr>
          <a:xfrm>
            <a:off x="6545375" y="2484600"/>
            <a:ext cx="1816800" cy="47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616250" y="445025"/>
            <a:ext cx="821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Read-only CodeX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616250" y="1133425"/>
            <a:ext cx="7586400" cy="3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order for CodeX to run your code, it needs to be in read-only mode.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Unplug CodeX from the computer.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Plug it in again.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now in read-only mode.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NOTE: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files are loaded on your specific CodeX. You need to get the same CodeX every time to access your images. 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518025" y="445025"/>
            <a:ext cx="83142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list of JPG images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518025" y="1133425"/>
            <a:ext cx="7100400" cy="3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make.firialabs.com and go to the Sandbox.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new file: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Picture_Bot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program will be similar to Answer_Bot.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Import the codex, random and time modules.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608" y="3055550"/>
            <a:ext cx="4063800" cy="18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518025" y="445025"/>
            <a:ext cx="83142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list of JPG images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518025" y="1133425"/>
            <a:ext cx="7100400" cy="3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list of your JPG images.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file is a string, so use quotation marks.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Include the pics folder in each filename.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475" y="2571761"/>
            <a:ext cx="5446800" cy="21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the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912225" y="1133425"/>
            <a:ext cx="6706200" cy="17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display.draw_jpg(filename) function to display the JPG image.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94" name="Google Shape;194;p30"/>
          <p:cNvSpPr txBox="1"/>
          <p:nvPr/>
        </p:nvSpPr>
        <p:spPr>
          <a:xfrm>
            <a:off x="5255475" y="2960975"/>
            <a:ext cx="29751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image file name here, in quotes.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(use the path name if in a folder)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600" y="2295525"/>
            <a:ext cx="6131234" cy="519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30"/>
          <p:cNvCxnSpPr/>
          <p:nvPr/>
        </p:nvCxnSpPr>
        <p:spPr>
          <a:xfrm rot="10800000">
            <a:off x="5195000" y="2779350"/>
            <a:ext cx="286800" cy="3123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653075" y="445025"/>
            <a:ext cx="81792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the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653075" y="1133425"/>
            <a:ext cx="7672200" cy="3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each image individually. If an image doesn’t show: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Is the file a JPG (not PNG or any other image format)?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Check the filename in the code. Is it spelled correctly?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Check the function name. Is it spelled correctly?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image in Photopea and redo the specifications.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Any error is almost always one of those four mistakes. If an image is still not displaying, you might want to use a different image.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544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 to </a:t>
            </a:r>
            <a:br>
              <a:rPr lang="en"/>
            </a:br>
            <a:r>
              <a:rPr lang="en"/>
              <a:t>the Codex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993850" y="1536825"/>
            <a:ext cx="4745100" cy="22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CodeX comes with many images that are available through the Codex module. They are bitmapped images.</a:t>
            </a:r>
            <a:r>
              <a:rPr lang="en"/>
              <a:t> 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6000" y="224450"/>
            <a:ext cx="169545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653075" y="445025"/>
            <a:ext cx="81792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list of JPG images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653075" y="1133425"/>
            <a:ext cx="7672200" cy="3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Create a program similar to Answer_Bot.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Use a while True loop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When BTN-A is pressed, display a random JPG image.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Create and call a function to flash the pixels random colors.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Add a kill switch, and clear the display and pixels when the loop ends.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653075" y="445025"/>
            <a:ext cx="81792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Picture_Bot program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653075" y="1133425"/>
            <a:ext cx="7672200" cy="3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sure it doesn’t contain any errors.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Turn in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047900" y="1068425"/>
            <a:ext cx="7133100" cy="3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to make an interesting and original program, you will want to use your own images.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add images to the CodeX that are JPG files. Just follow these steps.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589875" y="445025"/>
            <a:ext cx="82425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(or make) JPG images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589875" y="1174950"/>
            <a:ext cx="8029800" cy="3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Take some time to find (or make) your own JPG images.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 aware of copyright laws. If you look on the internet for images, look for creative commons or royalty free images.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should always give credit for the image in a comment in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Save the JPG files somewhere easy to find, like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Flash drive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Google drive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637850" y="445025"/>
            <a:ext cx="81945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JPG image useable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637850" y="1174950"/>
            <a:ext cx="7218000" cy="3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Before you can upload and use the image, it needs to be the correct size and compression.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is very important!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you upload an image, and it doesn’t appear on CodeX, it is almost always because the size and/or compression is not correct.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745750" y="216425"/>
            <a:ext cx="80865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JPG image useable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745750" y="1927025"/>
            <a:ext cx="7601400" cy="29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any editing software to prep a JPG image.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easiest one to use is the online editor Photopea.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free and doesn’t require an account.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Photopea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224" y="839824"/>
            <a:ext cx="4182600" cy="10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757725" y="445025"/>
            <a:ext cx="80745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a JPG image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757725" y="992225"/>
            <a:ext cx="7224000" cy="2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JPG image in Photopea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File → Open…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Find your file and open 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875" y="1821825"/>
            <a:ext cx="21526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JPG image useable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68100" y="687425"/>
            <a:ext cx="7613700" cy="2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image size to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240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240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pixels (or smaller)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Image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→ Image Size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DPI to 72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l="1741" t="15115" r="75155" b="37425"/>
          <a:stretch/>
        </p:blipFill>
        <p:spPr>
          <a:xfrm>
            <a:off x="6447050" y="1250700"/>
            <a:ext cx="2385250" cy="27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975" y="2321375"/>
            <a:ext cx="5135664" cy="270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20"/>
          <p:cNvCxnSpPr/>
          <p:nvPr/>
        </p:nvCxnSpPr>
        <p:spPr>
          <a:xfrm>
            <a:off x="2885450" y="2138675"/>
            <a:ext cx="1217100" cy="1953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20"/>
          <p:cNvCxnSpPr/>
          <p:nvPr/>
        </p:nvCxnSpPr>
        <p:spPr>
          <a:xfrm>
            <a:off x="4382075" y="1734750"/>
            <a:ext cx="2694300" cy="17883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JPG image useable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68100" y="687425"/>
            <a:ext cx="8411400" cy="2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RESAMPLE needs to be Bilinear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image size to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240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240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pixels (or smaller)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750" y="1707600"/>
            <a:ext cx="5839099" cy="30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2905825" y="2328425"/>
            <a:ext cx="147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Max: 240 pixels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0" name="Google Shape;120;p21"/>
          <p:cNvCxnSpPr/>
          <p:nvPr/>
        </p:nvCxnSpPr>
        <p:spPr>
          <a:xfrm>
            <a:off x="3896575" y="2652600"/>
            <a:ext cx="561900" cy="6054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Google Shape;121;p21"/>
          <p:cNvCxnSpPr/>
          <p:nvPr/>
        </p:nvCxnSpPr>
        <p:spPr>
          <a:xfrm>
            <a:off x="3878725" y="2715625"/>
            <a:ext cx="579900" cy="7878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p21"/>
          <p:cNvCxnSpPr/>
          <p:nvPr/>
        </p:nvCxnSpPr>
        <p:spPr>
          <a:xfrm>
            <a:off x="5031025" y="1102200"/>
            <a:ext cx="348300" cy="28431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3" name="Google Shape;123;p21"/>
          <p:cNvSpPr txBox="1"/>
          <p:nvPr/>
        </p:nvSpPr>
        <p:spPr>
          <a:xfrm>
            <a:off x="6889075" y="3098375"/>
            <a:ext cx="1829100" cy="18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The image does not need to be a square. The largest side should be 240.</a:t>
            </a:r>
            <a:endParaRPr sz="18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5391475" y="3184300"/>
            <a:ext cx="883800" cy="257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On-screen Show (16:9)</PresentationFormat>
  <Paragraphs>95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Montserrat</vt:lpstr>
      <vt:lpstr>Raleway</vt:lpstr>
      <vt:lpstr>Calibri</vt:lpstr>
      <vt:lpstr>Proxima Nova</vt:lpstr>
      <vt:lpstr>Source Sans Pro</vt:lpstr>
      <vt:lpstr>Plum</vt:lpstr>
      <vt:lpstr>Working with JPG image files</vt:lpstr>
      <vt:lpstr>Adding JPG image files to  the Codex</vt:lpstr>
      <vt:lpstr>Adding JPG image files </vt:lpstr>
      <vt:lpstr>Find (or make) JPG images </vt:lpstr>
      <vt:lpstr>Making the JPG image useable </vt:lpstr>
      <vt:lpstr>Making the JPG image useable </vt:lpstr>
      <vt:lpstr>Open a JPG image </vt:lpstr>
      <vt:lpstr>Making the JPG image useable </vt:lpstr>
      <vt:lpstr>Making the JPG image useable </vt:lpstr>
      <vt:lpstr>Making the JPG image useable </vt:lpstr>
      <vt:lpstr>Making the JPG image useable </vt:lpstr>
      <vt:lpstr>CodeX needs to be writable</vt:lpstr>
      <vt:lpstr>CodeX needs to be writable  </vt:lpstr>
      <vt:lpstr>Upload JPG image files </vt:lpstr>
      <vt:lpstr>Read-only CodeX </vt:lpstr>
      <vt:lpstr>Create a list of JPG images </vt:lpstr>
      <vt:lpstr>Create a list of JPG images </vt:lpstr>
      <vt:lpstr>Display the JPG image files </vt:lpstr>
      <vt:lpstr>Display the JPG image files </vt:lpstr>
      <vt:lpstr>Use the list of JPG images </vt:lpstr>
      <vt:lpstr>Picture_Bot program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2025-05-07T17:38:34Z</dcterms:modified>
</cp:coreProperties>
</file>